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_theme_bg_gradi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65176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Amazon Ember Display Heavy"/>
              </a:defRPr>
            </a:pPr>
            <a:r>
              <a:t>Cloud Operations on AWS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749039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E3E7EA"/>
                </a:solidFill>
                <a:latin typeface="Amazon Ember Display"/>
              </a:defRPr>
            </a:pPr>
            <a:r>
              <a:t>Supplementary Updates — What's New | Aug 2026</a:t>
            </a:r>
          </a:p>
        </p:txBody>
      </p:sp>
      <p:pic>
        <p:nvPicPr>
          <p:cNvPr id="5" name="Picture 4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Monitor and Maintain System Health: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CloudWatch Log-Based Alarms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Create alarms directly from log queries (new PutLogAlarm capability)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CloudWatch Alarm Muting Rules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Reduce alert fatigue by suppressing known, expected alarm noise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16352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CloudWatch Logs Insights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072384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23 new query commands and functions added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438144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F2A5D"/>
                </a:solidFill>
                <a:latin typeface="Amazon Ember Display"/>
              </a:defRPr>
            </a:pPr>
            <a:r>
              <a:t>AWS X-Ray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49840" y="3438144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DF2A5D"/>
                </a:solidFill>
                <a:latin typeface="Amazon Ember Display"/>
              </a:defRPr>
            </a:pPr>
            <a:r>
              <a:t>LIFECYCLE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694176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SDK/Daemon entered maintenance mode Feb 25, 2026 — migrate to OpenTelemetry</a:t>
            </a:r>
          </a:p>
        </p:txBody>
      </p:sp>
      <p:pic>
        <p:nvPicPr>
          <p:cNvPr id="14" name="Picture 13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Data Security and System Auditing: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Amazon GuardDuty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AI Protection for AWS AI workloads; AI-powered investigations (preview) accelerate threat response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Amazon Inspector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Improved agent-based scanning for EC2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16352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F2A5D"/>
                </a:solidFill>
                <a:latin typeface="Amazon Ember Display"/>
              </a:defRPr>
            </a:pPr>
            <a:r>
              <a:t>Amazon Inspector Classic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9840" y="281635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DF2A5D"/>
                </a:solidFill>
                <a:latin typeface="Amazon Ember Display"/>
              </a:defRPr>
            </a:pPr>
            <a:r>
              <a:t>LIFECYCLE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072384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End of support May 20, 2026 — migrate to current-generation Inspector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438144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Amazon Athena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694176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Simplified federated queries via managed connectors; 1-minute capacity reservations added</a:t>
            </a:r>
          </a:p>
        </p:txBody>
      </p:sp>
      <p:pic>
        <p:nvPicPr>
          <p:cNvPr id="14" name="Picture 13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Operating Secure and Resilient Networks: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Amazon VPC Flow Logs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Additional metadata fields now available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AWS Transit Gateway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General availability of policy-based routing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16352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AWS WAF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072384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Miggo Security managed rule groups for AI/ML application protection; new text transformations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438144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F2A5D"/>
                </a:solidFill>
                <a:latin typeface="Amazon Ember Display"/>
              </a:defRPr>
            </a:pPr>
            <a:r>
              <a:t>AWS Certificate Manager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49840" y="3438144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DF2A5D"/>
                </a:solidFill>
                <a:latin typeface="Amazon Ember Display"/>
              </a:defRPr>
            </a:pPr>
            <a:r>
              <a:t>LIFECYCLE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694176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Public cert max validity reduced to 200 days, effective for certs issued after Mar 15,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059936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F2A5D"/>
                </a:solidFill>
                <a:latin typeface="Amazon Ember Display"/>
              </a:defRPr>
            </a:pPr>
            <a:r>
              <a:t>AWS WAF Security Bulletin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49840" y="4059936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DF2A5D"/>
                </a:solidFill>
                <a:latin typeface="Amazon Ember Display"/>
              </a:defRPr>
            </a:pPr>
            <a:r>
              <a:t>SECURITY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4315968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HTTP/2 multi-frame request body inspection issue (CVE-2026-13763) affecting WAF + ALB</a:t>
            </a:r>
          </a:p>
        </p:txBody>
      </p:sp>
      <p:pic>
        <p:nvPicPr>
          <p:cNvPr id="17" name="Picture 16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Mountable Storage: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AWS 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Direct access to Amazon S3 backup data; new PrivateLink support for SAP HANA on AWS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Amazon EFS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Archive storage class; cross-account replication in AWS GovCloud (US)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16352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Amazon FSx for NetApp ONTAP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072384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AWS Transfer Family now supports secure SFTP file sharing directly with FSx for ONTAP</a:t>
            </a:r>
          </a:p>
        </p:txBody>
      </p:sp>
      <p:pic>
        <p:nvPicPr>
          <p:cNvPr id="11" name="Picture 10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Object Storage: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Amazon S3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Removed the 30-day minimum storage duration for transitions to S3 Standard-IA and S3 One Zone-IA</a:t>
            </a:r>
          </a:p>
        </p:txBody>
      </p:sp>
      <p:pic>
        <p:nvPicPr>
          <p:cNvPr id="7" name="Picture 6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Cost Reporting, Alerts, and Optimization: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Billing and Cost Management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Cost Efficiency widget and Budgets widget added to dashboards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AWS Cost Explorer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Natural Language Query capability, powered by Amazon Q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16352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AWS Trusted Advisor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072384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More accurate unused NAT Gateway checks, powered by Compute Optimizer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438144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AWS Compute Optimizer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694176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Now supports 162 new EC2 instance types, 32 new RDS DB instance classes, and idle recommendations for 6 more resource types</a:t>
            </a:r>
          </a:p>
        </p:txBody>
      </p:sp>
      <p:pic>
        <p:nvPicPr>
          <p:cNvPr id="13" name="Picture 12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_theme_bg_gradi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65176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Amazon Ember Display Heavy"/>
              </a:defRPr>
            </a:pPr>
            <a:r>
              <a:t>End of Supplementary Updates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749039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E3E7EA"/>
                </a:solidFill>
                <a:latin typeface="Amazon Ember Display"/>
              </a:defRPr>
            </a:pPr>
            <a:r>
              <a:t>Cloud Operations on AWS | Aug 2026</a:t>
            </a:r>
          </a:p>
        </p:txBody>
      </p:sp>
      <p:pic>
        <p:nvPicPr>
          <p:cNvPr id="5" name="Picture 4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Well-Architected Framework: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Well-Architected Lenses for AI/ML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Three new lenses launched at re:Invent 2025 for architecting AI/ML workloads against the six pillars</a:t>
            </a:r>
          </a:p>
        </p:txBody>
      </p:sp>
      <p:pic>
        <p:nvPicPr>
          <p:cNvPr id="7" name="Picture 6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Access Management: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IAM Policy Simulator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Moved into the IAM console directly, with added simulation capabilities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IAM Quota Increases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Higher max quotas for roles, role trust policies, instance profiles, managed policies, and identity providers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16352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AWS Organizations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072384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Direct account transfers between organizations; new Billing Transfer for multi-org billing management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438144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Organizations + CloudTrail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694176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Account membership changes now emit CloudTrail events for auditing</a:t>
            </a:r>
          </a:p>
        </p:txBody>
      </p:sp>
      <p:pic>
        <p:nvPicPr>
          <p:cNvPr id="13" name="Picture 12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System Discovery: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No major updates this cycle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AWS CLI, CloudShell, Session Manager, and AWS Config had no qualifying feature announcements in the last 9 months</a:t>
            </a:r>
          </a:p>
        </p:txBody>
      </p:sp>
      <p:pic>
        <p:nvPicPr>
          <p:cNvPr id="7" name="Picture 6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Deploy and Update Resources: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EC2 Image Builder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lifecycle policy wildcard support and simplified IAM; added Lambda and Step Functions integration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AWS Control Tower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controls-dedicated experience; automatic account enrollment; 176 new Security Hub controls added</a:t>
            </a:r>
          </a:p>
        </p:txBody>
      </p:sp>
      <p:pic>
        <p:nvPicPr>
          <p:cNvPr id="9" name="Picture 8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Automate Resource Deployment: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CloudFormation Dev-Test Cycle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Early validation and simplified troubleshooting speeds up the template dev-test loop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CloudFormation IDE Authoring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Intelligent authoring brings end-to-end template development directly into your IDE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16352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CloudFormation + CDK Express Mode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072384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Speeds up infrastructure deployments by up to 4x</a:t>
            </a:r>
          </a:p>
        </p:txBody>
      </p:sp>
      <p:pic>
        <p:nvPicPr>
          <p:cNvPr id="11" name="Picture 10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Manage Resources: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AWS AppConfig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Now integrates with New Relic for automated configuration rollbacks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AWS License Manager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license asset groups for centralized, organization-wide software license visibility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16352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F2A5D"/>
                </a:solidFill>
                <a:latin typeface="Amazon Ember Display"/>
              </a:defRPr>
            </a:pPr>
            <a:r>
              <a:t>Change/Incident Manager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9840" y="2816352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DF2A5D"/>
                </a:solidFill>
                <a:latin typeface="Amazon Ember Display"/>
              </a:defRPr>
            </a:pPr>
            <a:r>
              <a:t>LIFECYCLE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072384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Closed to new customers as of Nov 7, 2025 — existing customers unaffected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438144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F2A5D"/>
                </a:solidFill>
                <a:latin typeface="Amazon Ember Display"/>
              </a:defRPr>
            </a:pPr>
            <a:r>
              <a:t>SSM Agent Dashboard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49840" y="3438144"/>
            <a:ext cx="14630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 b="1">
                <a:solidFill>
                  <a:srgbClr val="DF2A5D"/>
                </a:solidFill>
                <a:latin typeface="Amazon Ember Display"/>
              </a:defRPr>
            </a:pPr>
            <a:r>
              <a:t>LIFECYCLE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694176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Retiring after April 30, 2026</a:t>
            </a:r>
          </a:p>
        </p:txBody>
      </p:sp>
      <p:pic>
        <p:nvPicPr>
          <p:cNvPr id="15" name="Picture 14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Configure Highly Available Systems: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Network Load Balancer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Now supports Listener Rules for custom traffic routing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Application Load Balancer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URL and Host Header Rewrite capability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16352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Route 53 Global Resolver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072384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secure anycast DNS resolution (preview), with configurable Region support added since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438144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Route 53 DNS Firewall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694176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Added protection against dictionary-based DGA (domain generation algorithm) attacks</a:t>
            </a:r>
          </a:p>
        </p:txBody>
      </p:sp>
      <p:pic>
        <p:nvPicPr>
          <p:cNvPr id="13" name="Picture 12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65760" y="292608"/>
            <a:ext cx="1554480" cy="365760"/>
          </a:xfrm>
          <a:prstGeom prst="roundRect">
            <a:avLst/>
          </a:prstGeom>
          <a:solidFill>
            <a:srgbClr val="0052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mazon Ember Display"/>
              </a:defRPr>
            </a:pPr>
            <a:r>
              <a:t>Module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786384"/>
            <a:ext cx="113385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232F3E"/>
                </a:solidFill>
                <a:latin typeface="Amazon Ember Display Heavy"/>
              </a:defRPr>
            </a:pPr>
            <a:r>
              <a:t>Automate Scaling: What's New</a:t>
            </a:r>
          </a:p>
        </p:txBody>
      </p:sp>
      <p:pic>
        <p:nvPicPr>
          <p:cNvPr id="4" name="Picture 3" descr="_theme_div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298448"/>
            <a:ext cx="11457432" cy="45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1572768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EC2 Auto Scaling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Now supports CloudFormation-driven instance refresh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94560"/>
            <a:ext cx="31089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97956"/>
                </a:solidFill>
                <a:latin typeface="Amazon Ember Display"/>
              </a:defRPr>
            </a:pPr>
            <a:r>
              <a:t>EC2 Auto Scaling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450592"/>
            <a:ext cx="11064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45B64"/>
                </a:solidFill>
                <a:latin typeface="Amazon Ember Display"/>
              </a:defRPr>
            </a:pPr>
            <a:r>
              <a:t>New reservations-then-balanced Availability Zone distribution strategy</a:t>
            </a:r>
          </a:p>
        </p:txBody>
      </p:sp>
      <p:pic>
        <p:nvPicPr>
          <p:cNvPr id="9" name="Picture 8" descr="_theme_aw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" y="6446520"/>
            <a:ext cx="366979" cy="2194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" y="6428232"/>
            <a:ext cx="4114800" cy="2194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232F3E"/>
                </a:solidFill>
                <a:latin typeface="Amazon Ember Display"/>
              </a:defRPr>
            </a:pPr>
            <a:r>
              <a:t>© 2026, Amazon Web Services, Inc. or its affiliates. All rights reserved.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